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8612D6E-D0E3-5443-8E79-39AD218F0847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17898A3-D60F-464E-91BC-348D3485A3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 Test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_tradnl" sz="6000" dirty="0" smtClean="0"/>
              <a:t>3.  Necesito dinero en efectivo para ir al mercado, puedo usar el </a:t>
            </a:r>
            <a:r>
              <a:rPr lang="es-ES_tradnl" sz="6000" u="sng" dirty="0" smtClean="0"/>
              <a:t>cajero automático</a:t>
            </a:r>
            <a:r>
              <a:rPr lang="es-ES_tradnl" sz="6000" dirty="0" smtClean="0"/>
              <a:t>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con la forma </a:t>
            </a:r>
            <a:r>
              <a:rPr lang="en-US" dirty="0" err="1" smtClean="0"/>
              <a:t>yo</a:t>
            </a:r>
            <a:r>
              <a:rPr lang="en-US" dirty="0" smtClean="0"/>
              <a:t> irregular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3. Nosotros no _________ clases, el 11 de febrero.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Saber vs. </a:t>
            </a:r>
            <a:r>
              <a:rPr lang="en-US" b="1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3.  Raúl y Caro van a _____ a Buenos Aires en marzo.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 a personal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_tradnl" sz="6000" dirty="0" smtClean="0"/>
              <a:t>3.  ¿Por qué no llamas ___ Sr. Lohmann para preguntarle si el examen es hoy?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4.</a:t>
            </a:r>
            <a:r>
              <a:rPr lang="es-ES_tradnl" sz="6000" dirty="0" smtClean="0"/>
              <a:t> Antes de viajar a Chile, Ana tiene que hacer </a:t>
            </a:r>
            <a:r>
              <a:rPr lang="es-ES_tradnl" sz="6000" u="sng" dirty="0" smtClean="0"/>
              <a:t>la maleta</a:t>
            </a:r>
            <a:r>
              <a:rPr lang="es-ES_tradnl" sz="6000" dirty="0" smtClean="0"/>
              <a:t>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con la forma </a:t>
            </a:r>
            <a:r>
              <a:rPr lang="en-US" dirty="0" err="1" smtClean="0"/>
              <a:t>yo</a:t>
            </a:r>
            <a:r>
              <a:rPr lang="en-US" dirty="0" smtClean="0"/>
              <a:t> irregular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4.  Antes de comer la cena, yo necesito ________ la mesa para mi familia.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Saber vs. </a:t>
            </a:r>
            <a:r>
              <a:rPr lang="en-US" b="1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4.  Enrique Pablo __________ tocar el saxofón muy bien.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 a personal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4.  La Sra. Sánchez quiere visitar ____ la ciudad Juarez con nosotras.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_tradnl" sz="6000" dirty="0" smtClean="0"/>
              <a:t>5.  Antes de volver a casa, necesito </a:t>
            </a:r>
            <a:r>
              <a:rPr lang="es-ES_tradnl" sz="6000" u="sng" dirty="0" smtClean="0"/>
              <a:t>comprar recuerdos </a:t>
            </a:r>
            <a:r>
              <a:rPr lang="es-ES_tradnl" sz="6000" dirty="0" smtClean="0"/>
              <a:t>para mi familia en Iowa.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con la forma </a:t>
            </a:r>
            <a:r>
              <a:rPr lang="en-US" dirty="0" err="1" smtClean="0"/>
              <a:t>yo</a:t>
            </a:r>
            <a:r>
              <a:rPr lang="en-US" dirty="0" smtClean="0"/>
              <a:t> irregular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5.  ¿A qué hora ____ el avión?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7200" dirty="0" smtClean="0"/>
              <a:t>1. Estoy muy blanca, necesito </a:t>
            </a:r>
            <a:r>
              <a:rPr lang="en-US" sz="7200" u="sng" dirty="0" err="1" smtClean="0"/>
              <a:t>tomar</a:t>
            </a:r>
            <a:r>
              <a:rPr lang="en-US" sz="7200" u="sng" dirty="0" smtClean="0"/>
              <a:t> el sol</a:t>
            </a:r>
            <a:r>
              <a:rPr lang="en-US" sz="7200" dirty="0" smtClean="0"/>
              <a:t>.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Saber vs. </a:t>
            </a:r>
            <a:r>
              <a:rPr lang="en-US" b="1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5.  Bea no _______ la hora del examen.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 a personal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5.  Daniela no oye ____ nadie.  Ella está escuchando su Ipod.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6.  Si quieres ver</a:t>
            </a:r>
            <a:r>
              <a:rPr lang="es-ES_tradnl" sz="6000" dirty="0" smtClean="0"/>
              <a:t> obras </a:t>
            </a:r>
            <a:r>
              <a:rPr lang="es-ES_tradnl" sz="6000" dirty="0" smtClean="0"/>
              <a:t>muy buenas</a:t>
            </a:r>
            <a:r>
              <a:rPr lang="es-ES_tradnl" sz="6000" dirty="0" smtClean="0"/>
              <a:t>, </a:t>
            </a:r>
            <a:r>
              <a:rPr lang="es-ES_tradnl" sz="6000" dirty="0" smtClean="0"/>
              <a:t>quieres ir al</a:t>
            </a:r>
            <a:r>
              <a:rPr lang="es-ES_tradnl" sz="6000" dirty="0" smtClean="0"/>
              <a:t> </a:t>
            </a:r>
            <a:r>
              <a:rPr lang="en-US" sz="6000" u="sng" dirty="0" err="1" smtClean="0"/>
              <a:t>teatro</a:t>
            </a:r>
            <a:endParaRPr lang="en-US" sz="6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con la forma </a:t>
            </a:r>
            <a:r>
              <a:rPr lang="en-US" dirty="0" err="1" smtClean="0"/>
              <a:t>yo</a:t>
            </a:r>
            <a:r>
              <a:rPr lang="en-US" dirty="0" smtClean="0"/>
              <a:t> irregular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6. Abraham Lincoln siempre ____ la verdad.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Saber vs. </a:t>
            </a:r>
            <a:r>
              <a:rPr lang="en-US" b="1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6.  Yolanda ______ la película “Motorcycle Diaries”, es su favorita.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 a personal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6.  Néstor lee ___ el periódico de Des Moines todos los días.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con la forma </a:t>
            </a:r>
            <a:r>
              <a:rPr lang="en-US" dirty="0" err="1" smtClean="0"/>
              <a:t>yo</a:t>
            </a:r>
            <a:r>
              <a:rPr lang="en-US" dirty="0" smtClean="0"/>
              <a:t> irregular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_tradnl" sz="7200" dirty="0" smtClean="0"/>
              <a:t>1. Yo no _______ la música.  </a:t>
            </a:r>
            <a:endParaRPr lang="en-US" sz="7200" dirty="0" smtClean="0"/>
          </a:p>
          <a:p>
            <a:pPr>
              <a:buNone/>
            </a:pPr>
            <a:r>
              <a:rPr lang="es-ES_tradnl" sz="7200" dirty="0" smtClean="0"/>
              <a:t>Sube el volumen, por favor.</a:t>
            </a:r>
            <a:r>
              <a:rPr lang="en-US" sz="7200" dirty="0" smtClean="0"/>
              <a:t>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Saber vs. </a:t>
            </a:r>
            <a:r>
              <a:rPr lang="en-US" b="1" dirty="0" err="1" smtClean="0"/>
              <a:t>conocer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7200" dirty="0" smtClean="0"/>
              <a:t>1. </a:t>
            </a:r>
            <a:r>
              <a:rPr lang="es-ES_tradnl" sz="6600" dirty="0" smtClean="0"/>
              <a:t> ¿Quién ______ dónde vive Raimundo?</a:t>
            </a:r>
            <a:r>
              <a:rPr lang="en-US" sz="6600" dirty="0" smtClean="0"/>
              <a:t>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 a personal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_tradnl" sz="7200" dirty="0" smtClean="0"/>
              <a:t>1. Héctor y Guille buscan ___ ayuda de Marisol.</a:t>
            </a:r>
            <a:r>
              <a:rPr lang="en-US" sz="7200" dirty="0" smtClean="0"/>
              <a:t> 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4800" dirty="0" smtClean="0"/>
              <a:t>2.  Quiero vivir donde no hay muchas personas.  No quiero vivir en la ciudad, quiero vivir en</a:t>
            </a:r>
            <a:r>
              <a:rPr lang="es-ES_tradnl" sz="4800" dirty="0" smtClean="0"/>
              <a:t> </a:t>
            </a:r>
            <a:r>
              <a:rPr lang="es-ES_tradnl" sz="4800" u="sng" dirty="0" smtClean="0"/>
              <a:t>un</a:t>
            </a:r>
            <a:r>
              <a:rPr lang="es-ES_tradnl" sz="4800" u="sng" dirty="0" smtClean="0"/>
              <a:t> </a:t>
            </a:r>
            <a:r>
              <a:rPr lang="es-ES_tradnl" sz="4800" u="sng" dirty="0" smtClean="0"/>
              <a:t>pueblo</a:t>
            </a:r>
            <a:r>
              <a:rPr lang="es-ES_tradnl" sz="4800" dirty="0" smtClean="0"/>
              <a:t>.</a:t>
            </a:r>
            <a:r>
              <a:rPr lang="en-US" sz="4800" dirty="0" smtClean="0"/>
              <a:t> 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Verbos</a:t>
            </a:r>
            <a:r>
              <a:rPr lang="en-US" dirty="0" smtClean="0"/>
              <a:t> con la forma </a:t>
            </a:r>
            <a:r>
              <a:rPr lang="en-US" dirty="0" err="1" smtClean="0"/>
              <a:t>yo</a:t>
            </a:r>
            <a:r>
              <a:rPr lang="en-US" dirty="0" smtClean="0"/>
              <a:t> irregular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2. Mis amigas _______ empanadas a la fiesta.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Saber vs. </a:t>
            </a:r>
            <a:r>
              <a:rPr lang="en-US" b="1" dirty="0" err="1" smtClean="0"/>
              <a:t>conocer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2. Los estudiantes no _______ quién es Eva Perón.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La a personal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_tradnl" sz="6000" dirty="0" smtClean="0"/>
              <a:t>2. Judith lleva ___ su hermana al centro comercial todos los sábados.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48</TotalTime>
  <Words>414</Words>
  <Application>Microsoft Macintosh PowerPoint</Application>
  <PresentationFormat>On-screen Show (4:3)</PresentationFormat>
  <Paragraphs>50</Paragraphs>
  <Slides>25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Revolution</vt:lpstr>
      <vt:lpstr>Travel Test Practice</vt:lpstr>
      <vt:lpstr>Vocabulario</vt:lpstr>
      <vt:lpstr>Verbos con la forma yo irregular</vt:lpstr>
      <vt:lpstr>Saber vs. conocer</vt:lpstr>
      <vt:lpstr>La a personal</vt:lpstr>
      <vt:lpstr>Vocabulario</vt:lpstr>
      <vt:lpstr>Verbos con la forma yo irregular</vt:lpstr>
      <vt:lpstr>Saber vs. conocer</vt:lpstr>
      <vt:lpstr>La a personal</vt:lpstr>
      <vt:lpstr>Vocabulario</vt:lpstr>
      <vt:lpstr>Verbos con la forma yo irregular</vt:lpstr>
      <vt:lpstr>Saber vs. conocer</vt:lpstr>
      <vt:lpstr>La a personal</vt:lpstr>
      <vt:lpstr>Vocabulario</vt:lpstr>
      <vt:lpstr>Verbos con la forma yo irregular</vt:lpstr>
      <vt:lpstr>Saber vs. conocer</vt:lpstr>
      <vt:lpstr>La a personal</vt:lpstr>
      <vt:lpstr>Vocabulario</vt:lpstr>
      <vt:lpstr>Verbos con la forma yo irregular</vt:lpstr>
      <vt:lpstr>Saber vs. conocer</vt:lpstr>
      <vt:lpstr>La a personal</vt:lpstr>
      <vt:lpstr>Vocabulario</vt:lpstr>
      <vt:lpstr>Verbos con la forma yo irregular</vt:lpstr>
      <vt:lpstr>Saber vs. conocer</vt:lpstr>
      <vt:lpstr>La a personal</vt:lpstr>
    </vt:vector>
  </TitlesOfParts>
  <Company>WCSD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Test Practice</dc:title>
  <dc:creator>localadmin</dc:creator>
  <cp:lastModifiedBy>localadmin</cp:lastModifiedBy>
  <cp:revision>4</cp:revision>
  <dcterms:created xsi:type="dcterms:W3CDTF">2011-02-03T17:14:23Z</dcterms:created>
  <dcterms:modified xsi:type="dcterms:W3CDTF">2011-02-03T17:28:33Z</dcterms:modified>
</cp:coreProperties>
</file>